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30" autoAdjust="0"/>
    <p:restoredTop sz="86447" autoAdjust="0"/>
  </p:normalViewPr>
  <p:slideViewPr>
    <p:cSldViewPr>
      <p:cViewPr varScale="1">
        <p:scale>
          <a:sx n="61" d="100"/>
          <a:sy n="61" d="100"/>
        </p:scale>
        <p:origin x="-24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374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lowchart: Document 6"/>
          <p:cNvSpPr/>
          <p:nvPr/>
        </p:nvSpPr>
        <p:spPr>
          <a:xfrm rot="10800000">
            <a:off x="1" y="1520731"/>
            <a:ext cx="9144000" cy="3435579"/>
          </a:xfrm>
          <a:custGeom>
            <a:avLst/>
            <a:gdLst>
              <a:gd name="connsiteX0" fmla="*/ 0 w 21600"/>
              <a:gd name="connsiteY0" fmla="*/ 0 h 18805"/>
              <a:gd name="connsiteX1" fmla="*/ 21600 w 21600"/>
              <a:gd name="connsiteY1" fmla="*/ 0 h 18805"/>
              <a:gd name="connsiteX2" fmla="*/ 21600 w 21600"/>
              <a:gd name="connsiteY2" fmla="*/ 17322 h 18805"/>
              <a:gd name="connsiteX3" fmla="*/ 0 w 21600"/>
              <a:gd name="connsiteY3" fmla="*/ 18805 h 18805"/>
              <a:gd name="connsiteX4" fmla="*/ 0 w 21600"/>
              <a:gd name="connsiteY4" fmla="*/ 0 h 18805"/>
              <a:gd name="connsiteX0" fmla="*/ 0 w 21600"/>
              <a:gd name="connsiteY0" fmla="*/ 0 h 18805"/>
              <a:gd name="connsiteX1" fmla="*/ 21600 w 21600"/>
              <a:gd name="connsiteY1" fmla="*/ 0 h 18805"/>
              <a:gd name="connsiteX2" fmla="*/ 21600 w 21600"/>
              <a:gd name="connsiteY2" fmla="*/ 17322 h 18805"/>
              <a:gd name="connsiteX3" fmla="*/ 0 w 21600"/>
              <a:gd name="connsiteY3" fmla="*/ 18805 h 18805"/>
              <a:gd name="connsiteX4" fmla="*/ 0 w 21600"/>
              <a:gd name="connsiteY4" fmla="*/ 0 h 18805"/>
              <a:gd name="connsiteX0" fmla="*/ 0 w 21600"/>
              <a:gd name="connsiteY0" fmla="*/ 0 h 18916"/>
              <a:gd name="connsiteX1" fmla="*/ 21600 w 21600"/>
              <a:gd name="connsiteY1" fmla="*/ 0 h 18916"/>
              <a:gd name="connsiteX2" fmla="*/ 21600 w 21600"/>
              <a:gd name="connsiteY2" fmla="*/ 17322 h 18916"/>
              <a:gd name="connsiteX3" fmla="*/ 0 w 21600"/>
              <a:gd name="connsiteY3" fmla="*/ 18916 h 18916"/>
              <a:gd name="connsiteX4" fmla="*/ 0 w 21600"/>
              <a:gd name="connsiteY4" fmla="*/ 0 h 18916"/>
              <a:gd name="connsiteX0" fmla="*/ 0 w 21600"/>
              <a:gd name="connsiteY0" fmla="*/ 0 h 18916"/>
              <a:gd name="connsiteX1" fmla="*/ 21600 w 21600"/>
              <a:gd name="connsiteY1" fmla="*/ 0 h 18916"/>
              <a:gd name="connsiteX2" fmla="*/ 21600 w 21600"/>
              <a:gd name="connsiteY2" fmla="*/ 17322 h 18916"/>
              <a:gd name="connsiteX3" fmla="*/ 0 w 21600"/>
              <a:gd name="connsiteY3" fmla="*/ 18916 h 18916"/>
              <a:gd name="connsiteX4" fmla="*/ 0 w 21600"/>
              <a:gd name="connsiteY4" fmla="*/ 0 h 18916"/>
              <a:gd name="connsiteX0" fmla="*/ 0 w 21600"/>
              <a:gd name="connsiteY0" fmla="*/ 0 h 18916"/>
              <a:gd name="connsiteX1" fmla="*/ 21600 w 21600"/>
              <a:gd name="connsiteY1" fmla="*/ 0 h 18916"/>
              <a:gd name="connsiteX2" fmla="*/ 21600 w 21600"/>
              <a:gd name="connsiteY2" fmla="*/ 17322 h 18916"/>
              <a:gd name="connsiteX3" fmla="*/ 0 w 21600"/>
              <a:gd name="connsiteY3" fmla="*/ 18916 h 18916"/>
              <a:gd name="connsiteX4" fmla="*/ 0 w 21600"/>
              <a:gd name="connsiteY4" fmla="*/ 0 h 18916"/>
              <a:gd name="connsiteX0" fmla="*/ 0 w 21600"/>
              <a:gd name="connsiteY0" fmla="*/ 0 h 19355"/>
              <a:gd name="connsiteX1" fmla="*/ 21600 w 21600"/>
              <a:gd name="connsiteY1" fmla="*/ 0 h 19355"/>
              <a:gd name="connsiteX2" fmla="*/ 21600 w 21600"/>
              <a:gd name="connsiteY2" fmla="*/ 17322 h 19355"/>
              <a:gd name="connsiteX3" fmla="*/ 0 w 21600"/>
              <a:gd name="connsiteY3" fmla="*/ 19355 h 19355"/>
              <a:gd name="connsiteX4" fmla="*/ 0 w 21600"/>
              <a:gd name="connsiteY4" fmla="*/ 0 h 19355"/>
              <a:gd name="connsiteX0" fmla="*/ 0 w 21600"/>
              <a:gd name="connsiteY0" fmla="*/ 0 h 19355"/>
              <a:gd name="connsiteX1" fmla="*/ 21600 w 21600"/>
              <a:gd name="connsiteY1" fmla="*/ 0 h 19355"/>
              <a:gd name="connsiteX2" fmla="*/ 21600 w 21600"/>
              <a:gd name="connsiteY2" fmla="*/ 17322 h 19355"/>
              <a:gd name="connsiteX3" fmla="*/ 0 w 21600"/>
              <a:gd name="connsiteY3" fmla="*/ 19355 h 19355"/>
              <a:gd name="connsiteX4" fmla="*/ 0 w 21600"/>
              <a:gd name="connsiteY4" fmla="*/ 0 h 19355"/>
              <a:gd name="connsiteX0" fmla="*/ 0 w 21600"/>
              <a:gd name="connsiteY0" fmla="*/ 0 h 19794"/>
              <a:gd name="connsiteX1" fmla="*/ 21600 w 21600"/>
              <a:gd name="connsiteY1" fmla="*/ 0 h 19794"/>
              <a:gd name="connsiteX2" fmla="*/ 21600 w 21600"/>
              <a:gd name="connsiteY2" fmla="*/ 17322 h 19794"/>
              <a:gd name="connsiteX3" fmla="*/ 0 w 21600"/>
              <a:gd name="connsiteY3" fmla="*/ 19794 h 19794"/>
              <a:gd name="connsiteX4" fmla="*/ 0 w 21600"/>
              <a:gd name="connsiteY4" fmla="*/ 0 h 19794"/>
              <a:gd name="connsiteX0" fmla="*/ 0 w 21600"/>
              <a:gd name="connsiteY0" fmla="*/ 0 h 19794"/>
              <a:gd name="connsiteX1" fmla="*/ 21600 w 21600"/>
              <a:gd name="connsiteY1" fmla="*/ 0 h 19794"/>
              <a:gd name="connsiteX2" fmla="*/ 21600 w 21600"/>
              <a:gd name="connsiteY2" fmla="*/ 17322 h 19794"/>
              <a:gd name="connsiteX3" fmla="*/ 0 w 21600"/>
              <a:gd name="connsiteY3" fmla="*/ 19794 h 19794"/>
              <a:gd name="connsiteX4" fmla="*/ 0 w 21600"/>
              <a:gd name="connsiteY4" fmla="*/ 0 h 19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19794">
                <a:moveTo>
                  <a:pt x="0" y="0"/>
                </a:moveTo>
                <a:lnTo>
                  <a:pt x="21600" y="0"/>
                </a:lnTo>
                <a:lnTo>
                  <a:pt x="21600" y="17322"/>
                </a:lnTo>
                <a:cubicBezTo>
                  <a:pt x="10800" y="17322"/>
                  <a:pt x="7466" y="25350"/>
                  <a:pt x="0" y="19794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2">
                  <a:tint val="28000"/>
                  <a:satMod val="2000000"/>
                  <a:alpha val="30000"/>
                </a:schemeClr>
              </a:gs>
              <a:gs pos="35000">
                <a:schemeClr val="bg2">
                  <a:shade val="100000"/>
                  <a:satMod val="600000"/>
                  <a:alpha val="0"/>
                </a:schemeClr>
              </a:gs>
            </a:gsLst>
            <a:lin ang="5400000" scaled="1"/>
          </a:gradFill>
          <a:ln w="317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02920" y="2775745"/>
            <a:ext cx="8229600" cy="2167128"/>
          </a:xfrm>
        </p:spPr>
        <p:txBody>
          <a:bodyPr tIns="0" bIns="0" anchor="t"/>
          <a:lstStyle>
            <a:lvl1pPr>
              <a:defRPr sz="5000" cap="all" baseline="0"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  <a:reflection blurRad="12000" stA="25000" endPos="49000" dist="5000" dir="5400000" sy="-100000" algn="bl" rotWithShape="0"/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00064" y="1559720"/>
            <a:ext cx="5105400" cy="1219200"/>
          </a:xfrm>
        </p:spPr>
        <p:txBody>
          <a:bodyPr lIns="0" tIns="0" rIns="0" bIns="0" anchor="b"/>
          <a:lstStyle>
            <a:lvl1pPr marL="0" indent="0" algn="l">
              <a:buNone/>
              <a:defRPr sz="19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7E862-2B29-4298-9711-C3DAD2DEEB40}" type="datetimeFigureOut">
              <a:rPr lang="en-US" smtClean="0"/>
              <a:pPr/>
              <a:t>11/23/2009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DF96A-0203-4062-8D38-0A152439DFF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7E862-2B29-4298-9711-C3DAD2DEEB40}" type="datetimeFigureOut">
              <a:rPr lang="en-US" smtClean="0"/>
              <a:pPr/>
              <a:t>11/23/2009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DF96A-0203-4062-8D38-0A152439DFF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7E862-2B29-4298-9711-C3DAD2DEEB40}" type="datetimeFigureOut">
              <a:rPr lang="en-US" smtClean="0"/>
              <a:pPr/>
              <a:t>11/23/2009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DF96A-0203-4062-8D38-0A152439DFF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7E862-2B29-4298-9711-C3DAD2DEEB40}" type="datetimeFigureOut">
              <a:rPr lang="en-US" smtClean="0"/>
              <a:pPr/>
              <a:t>11/23/2009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DF96A-0203-4062-8D38-0A152439DFF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990600"/>
            <a:ext cx="7772400" cy="1362456"/>
          </a:xfrm>
        </p:spPr>
        <p:txBody>
          <a:bodyPr>
            <a:noAutofit/>
          </a:bodyPr>
          <a:lstStyle>
            <a:lvl1pPr algn="l">
              <a:buNone/>
              <a:defRPr sz="48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352677"/>
            <a:ext cx="7772400" cy="1509712"/>
          </a:xfrm>
        </p:spPr>
        <p:txBody>
          <a:bodyPr anchor="t"/>
          <a:lstStyle>
            <a:lvl1pPr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7E862-2B29-4298-9711-C3DAD2DEEB40}" type="datetimeFigureOut">
              <a:rPr lang="en-US" smtClean="0"/>
              <a:pPr/>
              <a:t>11/23/2009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DF96A-0203-4062-8D38-0A152439DFF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 tIns="9144" bIns="9144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199800"/>
            <a:ext cx="4038600" cy="41605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199800"/>
            <a:ext cx="4038600" cy="41605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7E862-2B29-4298-9711-C3DAD2DEEB40}" type="datetimeFigureOut">
              <a:rPr lang="en-US" smtClean="0"/>
              <a:pPr/>
              <a:t>11/23/2009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DF96A-0203-4062-8D38-0A152439DFF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 tIns="9144" bIns="9144" anchor="b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12168"/>
            <a:ext cx="4040188" cy="502920"/>
          </a:xfrm>
        </p:spPr>
        <p:txBody>
          <a:bodyPr anchor="b">
            <a:noAutofit/>
          </a:bodyPr>
          <a:lstStyle>
            <a:lvl1pPr>
              <a:buNone/>
              <a:defRPr sz="2200" b="1">
                <a:effectLst>
                  <a:outerShdw blurRad="38000" dist="38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2112168"/>
            <a:ext cx="4041775" cy="502920"/>
          </a:xfrm>
        </p:spPr>
        <p:txBody>
          <a:bodyPr anchor="b">
            <a:noAutofit/>
          </a:bodyPr>
          <a:lstStyle>
            <a:lvl1pPr>
              <a:buNone/>
              <a:defRPr sz="2200" b="1"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667000"/>
            <a:ext cx="4040188" cy="365760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667000"/>
            <a:ext cx="4041775" cy="365760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7E862-2B29-4298-9711-C3DAD2DEEB40}" type="datetimeFigureOut">
              <a:rPr lang="en-US" smtClean="0"/>
              <a:pPr/>
              <a:t>11/23/2009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DF96A-0203-4062-8D38-0A152439DFF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  <a:effectLst/>
        </p:spPr>
        <p:txBody>
          <a:bodyPr tIns="9144" bIns="9144" anchor="b"/>
          <a:lstStyle>
            <a:lvl1pPr>
              <a:defRPr sz="4800" cap="none" baseline="0"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7E862-2B29-4298-9711-C3DAD2DEEB40}" type="datetimeFigureOut">
              <a:rPr lang="en-US" smtClean="0"/>
              <a:pPr/>
              <a:t>11/23/2009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DF96A-0203-4062-8D38-0A152439DFF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7E862-2B29-4298-9711-C3DAD2DEEB40}" type="datetimeFigureOut">
              <a:rPr lang="en-US" smtClean="0"/>
              <a:pPr/>
              <a:t>11/23/2009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DF96A-0203-4062-8D38-0A152439DFF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40"/>
            <a:ext cx="8229600" cy="914400"/>
          </a:xfrm>
        </p:spPr>
        <p:txBody>
          <a:bodyPr tIns="0" bIns="0" anchor="b"/>
          <a:lstStyle>
            <a:lvl1pPr algn="l">
              <a:buNone/>
              <a:defRPr sz="5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133856"/>
            <a:ext cx="2590800" cy="5181600"/>
          </a:xfrm>
        </p:spPr>
        <p:txBody>
          <a:bodyPr lIns="45720" tIns="45720" rIns="0"/>
          <a:lstStyle>
            <a:lvl1pPr marL="0" indent="0">
              <a:spcBef>
                <a:spcPts val="300"/>
              </a:spcBef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133472"/>
            <a:ext cx="5257800" cy="5191128"/>
          </a:xfrm>
        </p:spPr>
        <p:txBody>
          <a:bodyPr/>
          <a:lstStyle>
            <a:lvl1pPr algn="l">
              <a:defRPr sz="3000"/>
            </a:lvl1pPr>
            <a:lvl2pPr algn="l">
              <a:defRPr sz="2800"/>
            </a:lvl2pPr>
            <a:lvl3pPr algn="l">
              <a:defRPr sz="2400"/>
            </a:lvl3pPr>
            <a:lvl4pPr algn="l">
              <a:defRPr sz="2000"/>
            </a:lvl4pPr>
            <a:lvl5pPr algn="l"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7E862-2B29-4298-9711-C3DAD2DEEB40}" type="datetimeFigureOut">
              <a:rPr lang="en-US" smtClean="0"/>
              <a:pPr/>
              <a:t>11/23/2009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DF96A-0203-4062-8D38-0A152439DFF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6240" y="1981200"/>
            <a:ext cx="3429000" cy="522288"/>
          </a:xfrm>
        </p:spPr>
        <p:txBody>
          <a:bodyPr tIns="0" bIns="0" anchor="b"/>
          <a:lstStyle>
            <a:lvl1pPr algn="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93368" y="1066800"/>
            <a:ext cx="4572000" cy="4572000"/>
          </a:xfrm>
          <a:solidFill>
            <a:schemeClr val="bg2">
              <a:shade val="75000"/>
            </a:schemeClr>
          </a:solidFill>
          <a:ln w="60325">
            <a:solidFill>
              <a:srgbClr val="FFFFFF"/>
            </a:solidFill>
            <a:miter lim="800000"/>
          </a:ln>
          <a:effectLst>
            <a:outerShdw blurRad="36195" dist="10000" dir="5400000" algn="tl" rotWithShape="0">
              <a:srgbClr val="000000">
                <a:alpha val="75000"/>
              </a:srgbClr>
            </a:outerShdw>
            <a:reflection stA="21000" endA="500" endPos="10000" dist="20000" dir="5400000" sy="-100000" algn="bl" rotWithShape="0"/>
          </a:effectLst>
        </p:spPr>
        <p:txBody>
          <a:bodyPr/>
          <a:lstStyle>
            <a:lvl1pPr>
              <a:buNone/>
              <a:defRPr sz="3200"/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6240" y="2543176"/>
            <a:ext cx="3429000" cy="914400"/>
          </a:xfrm>
        </p:spPr>
        <p:txBody>
          <a:bodyPr lIns="0" tIns="0" rIns="0" bIns="0" anchor="t"/>
          <a:lstStyle>
            <a:lvl1pPr indent="0" algn="r">
              <a:spcBef>
                <a:spcPts val="300"/>
              </a:spcBef>
              <a:buFontTx/>
              <a:buNone/>
              <a:defRPr sz="1400" baseline="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7E862-2B29-4298-9711-C3DAD2DEEB40}" type="datetimeFigureOut">
              <a:rPr lang="en-US" smtClean="0"/>
              <a:pPr/>
              <a:t>11/23/2009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3400" y="6356350"/>
            <a:ext cx="533400" cy="365125"/>
          </a:xfrm>
        </p:spPr>
        <p:txBody>
          <a:bodyPr/>
          <a:lstStyle/>
          <a:p>
            <a:fld id="{591DF96A-0203-4062-8D38-0A152439DFF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lowchart: Document 6"/>
          <p:cNvSpPr/>
          <p:nvPr/>
        </p:nvSpPr>
        <p:spPr>
          <a:xfrm rot="10800000">
            <a:off x="1" y="1142899"/>
            <a:ext cx="9144000" cy="5562705"/>
          </a:xfrm>
          <a:custGeom>
            <a:avLst/>
            <a:gdLst>
              <a:gd name="connsiteX0" fmla="*/ 0 w 21600"/>
              <a:gd name="connsiteY0" fmla="*/ 0 h 19378"/>
              <a:gd name="connsiteX1" fmla="*/ 21600 w 21600"/>
              <a:gd name="connsiteY1" fmla="*/ 0 h 19378"/>
              <a:gd name="connsiteX2" fmla="*/ 21600 w 21600"/>
              <a:gd name="connsiteY2" fmla="*/ 17322 h 19378"/>
              <a:gd name="connsiteX3" fmla="*/ 0 w 21600"/>
              <a:gd name="connsiteY3" fmla="*/ 19378 h 19378"/>
              <a:gd name="connsiteX4" fmla="*/ 0 w 21600"/>
              <a:gd name="connsiteY4" fmla="*/ 0 h 19378"/>
              <a:gd name="connsiteX0" fmla="*/ 0 w 21600"/>
              <a:gd name="connsiteY0" fmla="*/ 0 h 19378"/>
              <a:gd name="connsiteX1" fmla="*/ 21600 w 21600"/>
              <a:gd name="connsiteY1" fmla="*/ 0 h 19378"/>
              <a:gd name="connsiteX2" fmla="*/ 21600 w 21600"/>
              <a:gd name="connsiteY2" fmla="*/ 17322 h 19378"/>
              <a:gd name="connsiteX3" fmla="*/ 0 w 21600"/>
              <a:gd name="connsiteY3" fmla="*/ 19378 h 19378"/>
              <a:gd name="connsiteX4" fmla="*/ 0 w 21600"/>
              <a:gd name="connsiteY4" fmla="*/ 0 h 19378"/>
              <a:gd name="connsiteX0" fmla="*/ 0 w 21600"/>
              <a:gd name="connsiteY0" fmla="*/ 0 h 19378"/>
              <a:gd name="connsiteX1" fmla="*/ 21600 w 21600"/>
              <a:gd name="connsiteY1" fmla="*/ 0 h 19378"/>
              <a:gd name="connsiteX2" fmla="*/ 21600 w 21600"/>
              <a:gd name="connsiteY2" fmla="*/ 17322 h 19378"/>
              <a:gd name="connsiteX3" fmla="*/ 0 w 21600"/>
              <a:gd name="connsiteY3" fmla="*/ 19378 h 19378"/>
              <a:gd name="connsiteX4" fmla="*/ 0 w 21600"/>
              <a:gd name="connsiteY4" fmla="*/ 0 h 19378"/>
              <a:gd name="connsiteX0" fmla="*/ 0 w 21600"/>
              <a:gd name="connsiteY0" fmla="*/ 0 h 19974"/>
              <a:gd name="connsiteX1" fmla="*/ 21600 w 21600"/>
              <a:gd name="connsiteY1" fmla="*/ 0 h 19974"/>
              <a:gd name="connsiteX2" fmla="*/ 21600 w 21600"/>
              <a:gd name="connsiteY2" fmla="*/ 17322 h 19974"/>
              <a:gd name="connsiteX3" fmla="*/ 0 w 21600"/>
              <a:gd name="connsiteY3" fmla="*/ 19974 h 19974"/>
              <a:gd name="connsiteX4" fmla="*/ 0 w 21600"/>
              <a:gd name="connsiteY4" fmla="*/ 0 h 19974"/>
              <a:gd name="connsiteX0" fmla="*/ 0 w 21600"/>
              <a:gd name="connsiteY0" fmla="*/ 0 h 19974"/>
              <a:gd name="connsiteX1" fmla="*/ 21600 w 21600"/>
              <a:gd name="connsiteY1" fmla="*/ 0 h 19974"/>
              <a:gd name="connsiteX2" fmla="*/ 21600 w 21600"/>
              <a:gd name="connsiteY2" fmla="*/ 17322 h 19974"/>
              <a:gd name="connsiteX3" fmla="*/ 0 w 21600"/>
              <a:gd name="connsiteY3" fmla="*/ 19974 h 19974"/>
              <a:gd name="connsiteX4" fmla="*/ 0 w 21600"/>
              <a:gd name="connsiteY4" fmla="*/ 0 h 19974"/>
              <a:gd name="connsiteX0" fmla="*/ 0 w 21600"/>
              <a:gd name="connsiteY0" fmla="*/ 0 h 19974"/>
              <a:gd name="connsiteX1" fmla="*/ 21600 w 21600"/>
              <a:gd name="connsiteY1" fmla="*/ 0 h 19974"/>
              <a:gd name="connsiteX2" fmla="*/ 21600 w 21600"/>
              <a:gd name="connsiteY2" fmla="*/ 17322 h 19974"/>
              <a:gd name="connsiteX3" fmla="*/ 0 w 21600"/>
              <a:gd name="connsiteY3" fmla="*/ 19974 h 19974"/>
              <a:gd name="connsiteX4" fmla="*/ 0 w 21600"/>
              <a:gd name="connsiteY4" fmla="*/ 0 h 19974"/>
              <a:gd name="connsiteX0" fmla="*/ 0 w 21600"/>
              <a:gd name="connsiteY0" fmla="*/ 0 h 20252"/>
              <a:gd name="connsiteX1" fmla="*/ 21600 w 21600"/>
              <a:gd name="connsiteY1" fmla="*/ 0 h 20252"/>
              <a:gd name="connsiteX2" fmla="*/ 21600 w 21600"/>
              <a:gd name="connsiteY2" fmla="*/ 17322 h 20252"/>
              <a:gd name="connsiteX3" fmla="*/ 0 w 21600"/>
              <a:gd name="connsiteY3" fmla="*/ 20252 h 20252"/>
              <a:gd name="connsiteX4" fmla="*/ 0 w 21600"/>
              <a:gd name="connsiteY4" fmla="*/ 0 h 20252"/>
              <a:gd name="connsiteX0" fmla="*/ 0 w 21600"/>
              <a:gd name="connsiteY0" fmla="*/ 0 h 20252"/>
              <a:gd name="connsiteX1" fmla="*/ 21600 w 21600"/>
              <a:gd name="connsiteY1" fmla="*/ 0 h 20252"/>
              <a:gd name="connsiteX2" fmla="*/ 21600 w 21600"/>
              <a:gd name="connsiteY2" fmla="*/ 17322 h 20252"/>
              <a:gd name="connsiteX3" fmla="*/ 0 w 21600"/>
              <a:gd name="connsiteY3" fmla="*/ 20252 h 20252"/>
              <a:gd name="connsiteX4" fmla="*/ 0 w 21600"/>
              <a:gd name="connsiteY4" fmla="*/ 0 h 20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20252">
                <a:moveTo>
                  <a:pt x="0" y="0"/>
                </a:moveTo>
                <a:lnTo>
                  <a:pt x="21600" y="0"/>
                </a:lnTo>
                <a:lnTo>
                  <a:pt x="21600" y="17322"/>
                </a:lnTo>
                <a:cubicBezTo>
                  <a:pt x="10800" y="17322"/>
                  <a:pt x="10056" y="24231"/>
                  <a:pt x="0" y="20252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2">
                  <a:tint val="55000"/>
                  <a:satMod val="1800000"/>
                  <a:alpha val="55000"/>
                </a:schemeClr>
              </a:gs>
              <a:gs pos="65000">
                <a:schemeClr val="bg2">
                  <a:shade val="100000"/>
                  <a:satMod val="600000"/>
                  <a:alpha val="0"/>
                </a:schemeClr>
              </a:gs>
            </a:gsLst>
            <a:lin ang="4800000" scaled="1"/>
          </a:gradFill>
          <a:ln w="317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8" name="Flowchart: Document 7"/>
          <p:cNvSpPr/>
          <p:nvPr/>
        </p:nvSpPr>
        <p:spPr>
          <a:xfrm rot="10800000">
            <a:off x="1" y="1341133"/>
            <a:ext cx="9144000" cy="4480425"/>
          </a:xfrm>
          <a:custGeom>
            <a:avLst/>
            <a:gdLst>
              <a:gd name="connsiteX0" fmla="*/ 0 w 21600"/>
              <a:gd name="connsiteY0" fmla="*/ 0 h 18944"/>
              <a:gd name="connsiteX1" fmla="*/ 21600 w 21600"/>
              <a:gd name="connsiteY1" fmla="*/ 0 h 18944"/>
              <a:gd name="connsiteX2" fmla="*/ 21600 w 21600"/>
              <a:gd name="connsiteY2" fmla="*/ 17322 h 18944"/>
              <a:gd name="connsiteX3" fmla="*/ 0 w 21600"/>
              <a:gd name="connsiteY3" fmla="*/ 18944 h 18944"/>
              <a:gd name="connsiteX4" fmla="*/ 0 w 21600"/>
              <a:gd name="connsiteY4" fmla="*/ 0 h 18944"/>
              <a:gd name="connsiteX0" fmla="*/ 0 w 21600"/>
              <a:gd name="connsiteY0" fmla="*/ 0 h 18944"/>
              <a:gd name="connsiteX1" fmla="*/ 21600 w 21600"/>
              <a:gd name="connsiteY1" fmla="*/ 0 h 18944"/>
              <a:gd name="connsiteX2" fmla="*/ 21600 w 21600"/>
              <a:gd name="connsiteY2" fmla="*/ 17322 h 18944"/>
              <a:gd name="connsiteX3" fmla="*/ 0 w 21600"/>
              <a:gd name="connsiteY3" fmla="*/ 18944 h 18944"/>
              <a:gd name="connsiteX4" fmla="*/ 0 w 21600"/>
              <a:gd name="connsiteY4" fmla="*/ 0 h 18944"/>
              <a:gd name="connsiteX0" fmla="*/ 0 w 21600"/>
              <a:gd name="connsiteY0" fmla="*/ 0 h 19350"/>
              <a:gd name="connsiteX1" fmla="*/ 21600 w 21600"/>
              <a:gd name="connsiteY1" fmla="*/ 0 h 19350"/>
              <a:gd name="connsiteX2" fmla="*/ 21600 w 21600"/>
              <a:gd name="connsiteY2" fmla="*/ 17322 h 19350"/>
              <a:gd name="connsiteX3" fmla="*/ 0 w 21600"/>
              <a:gd name="connsiteY3" fmla="*/ 19350 h 19350"/>
              <a:gd name="connsiteX4" fmla="*/ 0 w 21600"/>
              <a:gd name="connsiteY4" fmla="*/ 0 h 19350"/>
              <a:gd name="connsiteX0" fmla="*/ 0 w 21600"/>
              <a:gd name="connsiteY0" fmla="*/ 0 h 19350"/>
              <a:gd name="connsiteX1" fmla="*/ 21600 w 21600"/>
              <a:gd name="connsiteY1" fmla="*/ 0 h 19350"/>
              <a:gd name="connsiteX2" fmla="*/ 21600 w 21600"/>
              <a:gd name="connsiteY2" fmla="*/ 17322 h 19350"/>
              <a:gd name="connsiteX3" fmla="*/ 0 w 21600"/>
              <a:gd name="connsiteY3" fmla="*/ 19350 h 19350"/>
              <a:gd name="connsiteX4" fmla="*/ 0 w 21600"/>
              <a:gd name="connsiteY4" fmla="*/ 0 h 19350"/>
              <a:gd name="connsiteX0" fmla="*/ 0 w 21600"/>
              <a:gd name="connsiteY0" fmla="*/ 0 h 19350"/>
              <a:gd name="connsiteX1" fmla="*/ 21600 w 21600"/>
              <a:gd name="connsiteY1" fmla="*/ 0 h 19350"/>
              <a:gd name="connsiteX2" fmla="*/ 21600 w 21600"/>
              <a:gd name="connsiteY2" fmla="*/ 17322 h 19350"/>
              <a:gd name="connsiteX3" fmla="*/ 0 w 21600"/>
              <a:gd name="connsiteY3" fmla="*/ 19350 h 19350"/>
              <a:gd name="connsiteX4" fmla="*/ 0 w 21600"/>
              <a:gd name="connsiteY4" fmla="*/ 0 h 19350"/>
              <a:gd name="connsiteX0" fmla="*/ 0 w 21600"/>
              <a:gd name="connsiteY0" fmla="*/ 0 h 19350"/>
              <a:gd name="connsiteX1" fmla="*/ 21600 w 21600"/>
              <a:gd name="connsiteY1" fmla="*/ 0 h 19350"/>
              <a:gd name="connsiteX2" fmla="*/ 21600 w 21600"/>
              <a:gd name="connsiteY2" fmla="*/ 17322 h 19350"/>
              <a:gd name="connsiteX3" fmla="*/ 0 w 21600"/>
              <a:gd name="connsiteY3" fmla="*/ 19350 h 19350"/>
              <a:gd name="connsiteX4" fmla="*/ 0 w 21600"/>
              <a:gd name="connsiteY4" fmla="*/ 0 h 19350"/>
              <a:gd name="connsiteX0" fmla="*/ 0 w 21600"/>
              <a:gd name="connsiteY0" fmla="*/ 0 h 19691"/>
              <a:gd name="connsiteX1" fmla="*/ 21600 w 21600"/>
              <a:gd name="connsiteY1" fmla="*/ 0 h 19691"/>
              <a:gd name="connsiteX2" fmla="*/ 21600 w 21600"/>
              <a:gd name="connsiteY2" fmla="*/ 17322 h 19691"/>
              <a:gd name="connsiteX3" fmla="*/ 0 w 21600"/>
              <a:gd name="connsiteY3" fmla="*/ 19691 h 19691"/>
              <a:gd name="connsiteX4" fmla="*/ 0 w 21600"/>
              <a:gd name="connsiteY4" fmla="*/ 0 h 19691"/>
              <a:gd name="connsiteX0" fmla="*/ 0 w 21600"/>
              <a:gd name="connsiteY0" fmla="*/ 0 h 19691"/>
              <a:gd name="connsiteX1" fmla="*/ 21600 w 21600"/>
              <a:gd name="connsiteY1" fmla="*/ 0 h 19691"/>
              <a:gd name="connsiteX2" fmla="*/ 21600 w 21600"/>
              <a:gd name="connsiteY2" fmla="*/ 17322 h 19691"/>
              <a:gd name="connsiteX3" fmla="*/ 0 w 21600"/>
              <a:gd name="connsiteY3" fmla="*/ 19691 h 19691"/>
              <a:gd name="connsiteX4" fmla="*/ 0 w 21600"/>
              <a:gd name="connsiteY4" fmla="*/ 0 h 19691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20032">
                <a:moveTo>
                  <a:pt x="0" y="0"/>
                </a:moveTo>
                <a:lnTo>
                  <a:pt x="21600" y="0"/>
                </a:lnTo>
                <a:lnTo>
                  <a:pt x="21600" y="17322"/>
                </a:lnTo>
                <a:cubicBezTo>
                  <a:pt x="10800" y="17322"/>
                  <a:pt x="8684" y="24776"/>
                  <a:pt x="0" y="20032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2">
                  <a:tint val="40000"/>
                  <a:satMod val="1900000"/>
                  <a:alpha val="30000"/>
                </a:schemeClr>
              </a:gs>
              <a:gs pos="65000">
                <a:schemeClr val="bg2">
                  <a:shade val="100000"/>
                  <a:satMod val="600000"/>
                  <a:alpha val="0"/>
                </a:schemeClr>
              </a:gs>
            </a:gsLst>
            <a:lin ang="4800000" scaled="1"/>
          </a:gradFill>
          <a:ln w="317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524000"/>
          </a:xfrm>
          <a:prstGeom prst="rect">
            <a:avLst/>
          </a:prstGeom>
        </p:spPr>
        <p:txBody>
          <a:bodyPr vert="horz" lIns="0" tIns="9144" rIns="0" bIns="9144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2179637"/>
            <a:ext cx="8229600" cy="4114800"/>
          </a:xfrm>
          <a:prstGeom prst="rect">
            <a:avLst/>
          </a:prstGeom>
        </p:spPr>
        <p:txBody>
          <a:bodyPr vert="horz" lIns="9144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981200" cy="365125"/>
          </a:xfrm>
          <a:prstGeom prst="rect">
            <a:avLst/>
          </a:prstGeom>
        </p:spPr>
        <p:txBody>
          <a:bodyPr vert="horz" anchor="b"/>
          <a:lstStyle>
            <a:lvl1pPr algn="ctr">
              <a:defRPr sz="12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4A37E862-2B29-4298-9711-C3DAD2DEEB40}" type="datetimeFigureOut">
              <a:rPr lang="en-US" smtClean="0"/>
              <a:pPr/>
              <a:t>11/23/2009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438400" y="6356350"/>
            <a:ext cx="2895600" cy="365125"/>
          </a:xfrm>
          <a:prstGeom prst="rect">
            <a:avLst/>
          </a:prstGeom>
        </p:spPr>
        <p:txBody>
          <a:bodyPr vert="horz" lIns="0" anchor="b"/>
          <a:lstStyle>
            <a:lvl1pPr algn="l">
              <a:defRPr sz="12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356350"/>
            <a:ext cx="533400" cy="365125"/>
          </a:xfrm>
          <a:prstGeom prst="rect">
            <a:avLst/>
          </a:prstGeom>
        </p:spPr>
        <p:txBody>
          <a:bodyPr vert="horz" lIns="91440" rIns="0" anchor="b"/>
          <a:lstStyle>
            <a:lvl1pPr algn="r">
              <a:defRPr sz="14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91DF96A-0203-4062-8D38-0A152439DFF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sz="4800" b="1" kern="1200">
          <a:ln w="500">
            <a:solidFill>
              <a:schemeClr val="tx2">
                <a:shade val="20000"/>
                <a:satMod val="350000"/>
              </a:schemeClr>
            </a:solidFill>
          </a:ln>
          <a:solidFill>
            <a:schemeClr val="tx2">
              <a:tint val="100000"/>
              <a:satMod val="250000"/>
            </a:schemeClr>
          </a:solidFill>
          <a:effectLst>
            <a:outerShdw blurRad="30000" dist="30000" dir="2700000" algn="tl" rotWithShape="0">
              <a:schemeClr val="bg2">
                <a:shade val="45000"/>
                <a:satMod val="150000"/>
                <a:alpha val="9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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30936" indent="-27432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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23544" indent="-274320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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2860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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228600" algn="l" rtl="0" eaLnBrk="1" latinLnBrk="0" hangingPunct="1">
        <a:spcBef>
          <a:spcPct val="20000"/>
        </a:spcBef>
        <a:buClr>
          <a:schemeClr val="accent5"/>
        </a:buClr>
        <a:buFont typeface="Wingdings 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73352" indent="-22860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11096" indent="-228600" algn="l" rtl="0" eaLnBrk="1" latinLnBrk="0" hangingPunct="1">
        <a:spcBef>
          <a:spcPct val="20000"/>
        </a:spcBef>
        <a:buClr>
          <a:schemeClr val="tx2"/>
        </a:buClr>
        <a:buFont typeface="Wingdings 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21408" indent="-182880" algn="l" rtl="0" eaLnBrk="1" latinLnBrk="0" hangingPunct="1">
        <a:spcBef>
          <a:spcPct val="20000"/>
        </a:spcBef>
        <a:buClr>
          <a:schemeClr val="tx2"/>
        </a:buClr>
        <a:buFont typeface="Wingdings 2"/>
        <a:buChar char="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22576" indent="-182880" algn="l" rtl="0" eaLnBrk="1" latinLnBrk="0" hangingPunct="1">
        <a:spcBef>
          <a:spcPct val="20000"/>
        </a:spcBef>
        <a:buClr>
          <a:schemeClr val="tx2"/>
        </a:buClr>
        <a:buFont typeface="Wingdings 2"/>
        <a:buChar char="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uschwitz.dk/mengele/id17.htm" TargetMode="Externa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mengele.dk/new_page_2.htm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Dr. Josef Mengele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Nazi Doctor of Auschwitz</a:t>
            </a:r>
            <a:endParaRPr lang="en-US" dirty="0"/>
          </a:p>
        </p:txBody>
      </p:sp>
      <p:pic>
        <p:nvPicPr>
          <p:cNvPr id="13314" name="Picture 2" descr="http://bulevoador.haaan.com/wp-content/uploads/2009/10/Josef-mengel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67400" y="3657600"/>
            <a:ext cx="2305918" cy="2867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Victims of Mengele- </a:t>
            </a:r>
            <a:r>
              <a:rPr lang="en-US" dirty="0" smtClean="0">
                <a:hlinkClick r:id="rId3"/>
              </a:rPr>
              <a:t>http://www.auschwitz.dk/mengele/id17.htm</a:t>
            </a:r>
            <a:endParaRPr lang="en-US" dirty="0" smtClean="0"/>
          </a:p>
          <a:p>
            <a:r>
              <a:rPr lang="en-US" dirty="0" smtClean="0"/>
              <a:t>Mengele, Angel of Death- </a:t>
            </a:r>
            <a:r>
              <a:rPr lang="en-US" dirty="0" smtClean="0">
                <a:hlinkClick r:id="rId4"/>
              </a:rPr>
              <a:t>http://www.mengele.dk/new_page_2.htm</a:t>
            </a: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ransition>
    <p:sndAc>
      <p:stSnd>
        <p:snd r:embed="rId2" name="laser.wav" builtIn="1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229600" cy="1524000"/>
          </a:xfrm>
        </p:spPr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Dr. Josef Mengele</a:t>
            </a:r>
          </a:p>
          <a:p>
            <a:pPr lvl="1"/>
            <a:r>
              <a:rPr lang="en-US" dirty="0" smtClean="0"/>
              <a:t>Born- March 16, 1911</a:t>
            </a:r>
          </a:p>
          <a:p>
            <a:pPr lvl="1"/>
            <a:r>
              <a:rPr lang="en-US" dirty="0" smtClean="0"/>
              <a:t>Died- </a:t>
            </a:r>
            <a:r>
              <a:rPr lang="en-US" dirty="0" smtClean="0"/>
              <a:t>1979</a:t>
            </a:r>
          </a:p>
          <a:p>
            <a:r>
              <a:rPr lang="en-US" dirty="0" smtClean="0"/>
              <a:t>Volunteered to  be transferred to Auschwitz after being wounded on th</a:t>
            </a:r>
            <a:r>
              <a:rPr lang="en-US" dirty="0" smtClean="0"/>
              <a:t>e Russian front.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 Auschwitz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Spent 21 months at Auschwitz</a:t>
            </a:r>
          </a:p>
          <a:p>
            <a:pPr lvl="1"/>
            <a:r>
              <a:rPr lang="en-US" dirty="0" smtClean="0"/>
              <a:t>While he was there he performed experiments on the Jewish twins brought to the camp</a:t>
            </a:r>
          </a:p>
          <a:p>
            <a:pPr lvl="2"/>
            <a:r>
              <a:rPr lang="en-US" dirty="0" smtClean="0"/>
              <a:t>Nicknamed “the Angel of Death”</a:t>
            </a:r>
            <a:endParaRPr lang="en-US" dirty="0" smtClean="0"/>
          </a:p>
          <a:p>
            <a:pPr lvl="3"/>
            <a:r>
              <a:rPr lang="en-US" dirty="0" smtClean="0"/>
              <a:t>He added to his reputation by added horrible policies including in one account where he drew a line on a wall in the children's block and sending any child who’s head is above the line to the gas chambers.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Killing by the Thousands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Mengele sent hundreds of thousands of Jews to the gas chambers.</a:t>
            </a:r>
          </a:p>
          <a:p>
            <a:pPr lvl="1"/>
            <a:r>
              <a:rPr lang="en-US" dirty="0" smtClean="0"/>
              <a:t>Men, women, children, babies.</a:t>
            </a:r>
          </a:p>
          <a:p>
            <a:r>
              <a:rPr lang="en-US" dirty="0" smtClean="0"/>
              <a:t>One account shows the details of a gruesome act performed by Mengele.</a:t>
            </a:r>
          </a:p>
          <a:p>
            <a:pPr lvl="1"/>
            <a:r>
              <a:rPr lang="en-US" dirty="0" smtClean="0"/>
              <a:t>A mother didn’t want to separate from her daughter so he sent the whole group he was inspecting to the gas chambers.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8298 0.06983 C -0.29097 0.08 -0.29653 0.09226 -0.3033 0.10382 C -0.31458 0.12324 -0.31198 0.11399 -0.32031 0.13318 C -0.33246 0.16093 -0.31996 0.13596 -0.32882 0.1533 C -0.33142 0.17041 -0.33923 0.18266 -0.34409 0.19862 C -0.34896 0.21457 -0.35069 0.22914 -0.3526 0.24601 C -0.35173 0.2689 -0.35347 0.30752 -0.34566 0.33179 C -0.34219 0.34289 -0.33229 0.35353 -0.32708 0.36324 C -0.31684 0.38197 -0.30538 0.40578 -0.29323 0.42197 C -0.29184 0.42382 -0.28958 0.42451 -0.28819 0.42659 C -0.26996 0.45295 -0.25469 0.48 -0.23559 0.50544 C -0.22882 0.51422 -0.22083 0.52625 -0.2118 0.53041 C -0.19826 0.53665 -0.18524 0.54197 -0.17118 0.54613 C -0.1033 0.54544 -0.03559 0.54567 0.03229 0.54382 C 0.04202 0.54359 0.06111 0.53942 0.06111 0.53942 C 0.07014 0.53596 0.079 0.5311 0.0882 0.5281 C 0.09011 0.5274 0.10712 0.52509 0.11354 0.52139 C 0.12917 0.5126 0.14393 0.50151 0.15938 0.49203 C 0.20087 0.46636 0.15903 0.49295 0.18472 0.47168 C 0.18629 0.47029 0.1882 0.47029 0.18993 0.46937 C 0.19219 0.46798 0.19462 0.46682 0.1967 0.46497 C 0.19913 0.46289 0.20122 0.46035 0.20347 0.45804 C 0.20677 0.4548 0.21354 0.44902 0.21354 0.44902 C 0.21563 0.4437 0.21858 0.43885 0.22031 0.4333 C 0.22309 0.42474 0.22327 0.41503 0.22552 0.40625 C 0.22361 0.24879 0.22917 0.30775 0.22031 0.22798 C 0.21771 0.20393 0.20052 0.17827 0.18993 0.16023 C 0.18785 0.15677 0.18716 0.15214 0.18472 0.1489 C 0.17622 0.13757 0.16233 0.12856 0.15261 0.11954 C 0.12396 0.09318 0.08906 0.07584 0.05434 0.06983 C 0.04688 0.07075 0.02049 0.07075 0.00851 0.07885 C -0.0158 0.09503 -0.02378 0.13272 -0.04062 0.15792 C -0.04305 0.16162 -0.04653 0.16347 -0.04913 0.16694 C -0.05677 0.17711 -0.06198 0.19075 -0.06944 0.2007 C -0.07205 0.20416 -0.07534 0.20625 -0.07795 0.20971 C -0.08698 0.22174 -0.09427 0.23607 -0.1033 0.2481 C -0.11927 0.26937 -0.14028 0.29896 -0.15937 0.31376 C -0.16389 0.31723 -0.16823 0.32139 -0.17291 0.32486 C -0.17847 0.32902 -0.18975 0.33619 -0.18975 0.33619 C -0.20434 0.33226 -0.20278 0.3311 -0.20503 0.31145 C -0.20451 0.23769 -0.20416 0.16393 -0.2033 0.09018 C -0.20278 0.04786 -0.19305 -0.00439 -0.16441 -0.02936 C -0.15364 -0.04855 -0.13646 -0.06243 -0.12205 -0.07676 C -0.1092 -0.08948 -0.09687 -0.10219 -0.08298 -0.11306 C -0.05069 -0.13849 -0.00434 -0.14497 0.03229 -0.14913 C 0.15122 -0.14797 0.23906 -0.15722 0.34584 -0.13318 C 0.36615 -0.12323 0.38559 -0.11699 0.40677 -0.11075 C 0.4375 -0.10173 0.47066 -0.08162 0.49827 -0.06335 C 0.50313 -0.06011 0.50868 -0.05942 0.51354 -0.05664 C 0.51771 -0.0541 0.52136 -0.04994 0.52552 -0.0474 C 0.54011 -0.03838 0.55452 -0.03144 0.56615 -0.01595 C 0.57275 0.01827 0.55035 0.05549 0.54063 0.08578 C 0.53663 0.09804 0.53455 0.11168 0.53056 0.12393 C 0.52448 0.14289 0.51528 0.15977 0.50851 0.17827 C 0.50712 0.18197 0.5066 0.18613 0.50504 0.1896 C 0.48264 0.237 0.49931 0.20093 0.48646 0.22104 C 0.48056 0.23052 0.47604 0.24162 0.46945 0.25041 C 0.46545 0.25573 0.46007 0.25896 0.45591 0.26405 C 0.44931 0.27191 0.44514 0.2807 0.43906 0.28879 C 0.43542 0.30336 0.43073 0.31723 0.42709 0.33179 C 0.43299 0.35052 0.44427 0.35908 0.45938 0.36555 C 0.4842 0.37619 0.51007 0.38312 0.53386 0.39723 C 0.56389 0.41503 0.53316 0.39769 0.56945 0.41526 C 0.57344 0.41734 0.57761 0.41919 0.58143 0.42197 C 0.58507 0.42451 0.5915 0.43099 0.5915 0.43099 C 0.58733 0.47445 0.55712 0.49757 0.53386 0.52347 C 0.4941 0.56786 0.45295 0.60116 0.40851 0.63653 C 0.36945 0.66752 0.33177 0.69804 0.2882 0.71538 C 0.29132 0.68786 0.28716 0.71099 0.2967 0.68393 C 0.31007 0.64601 0.29966 0.66705 0.30851 0.64994 C 0.31094 0.64 0.31459 0.63052 0.31702 0.62058 C 0.32847 0.57341 0.33594 0.52532 0.35261 0.4807 C 0.35434 0.46312 0.35747 0.44578 0.36111 0.42867 C 0.3625 0.42197 0.36615 0.40856 0.36615 0.40856 C 0.36667 0.40255 0.36684 0.3963 0.36788 0.39029 C 0.3691 0.38336 0.37292 0.37018 0.37292 0.37018 C 0.37604 0.34567 0.37639 0.32879 0.37466 0.30243 C 0.37466 0.30197 0.37257 0.28671 0.37118 0.2844 C 0.34254 0.23885 0.31025 0.22428 0.26788 0.21896 C 0.25764 0.21966 0.2474 0.21896 0.23733 0.22104 C 0.21806 0.22474 0.20104 0.24231 0.18472 0.25503 C 0.15278 0.28023 0.12327 0.31099 0.0915 0.33619 C 0.07674 0.34775 0.0599 0.35492 0.04584 0.36786 C 0.02379 0.38821 -0.00225 0.40601 -0.02708 0.41966 C -0.05642 0.43561 -0.08646 0.44093 -0.11684 0.45133 C -0.13975 0.44971 -0.15937 0.45688 -0.17291 0.43099 C -0.17482 0.42012 -0.17604 0.41549 -0.18125 0.40625 C -0.18559 0.3896 -0.17969 0.41018 -0.18646 0.3926 C -0.18802 0.38867 -0.18854 0.38312 -0.18975 0.37919 C -0.19288 0.36948 -0.19722 0.35862 -0.20173 0.34983 C -0.21823 0.27653 -0.20503 0.19607 -0.2085 0.11954 C -0.20798 0.10567 -0.2151 0.05781 -0.19653 0.04948 C -0.19028 0.03677 -0.1776 0.0296 -0.16614 0.02914 C -0.12882 0.02775 -0.09149 0.02775 -0.05416 0.02705 C -0.0368 0.02359 -0.01996 0.0185 -0.0033 0.0111 C 0.00052 0.00324 -2.22222E-6 0.00717 -2.22222E-6 -2.13873E-6 " pathEditMode="relative" ptsTypes="fffffffffffffffffffffffffffffffffffffffffffffffffffffffffffffffffffffffffffffffffffffffffffffff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Twins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Mengele became obsessed with twins in the camps.</a:t>
            </a:r>
          </a:p>
          <a:p>
            <a:pPr lvl="1"/>
            <a:r>
              <a:rPr lang="en-US" dirty="0" smtClean="0"/>
              <a:t>Began doing experiments on every pair of twins he could find.</a:t>
            </a:r>
          </a:p>
          <a:p>
            <a:pPr lvl="2"/>
            <a:r>
              <a:rPr lang="en-US" dirty="0" smtClean="0"/>
              <a:t>Including blood draining</a:t>
            </a:r>
          </a:p>
          <a:p>
            <a:r>
              <a:rPr lang="en-US" dirty="0" smtClean="0"/>
              <a:t>Mengele once gathered 14 pairs of twins from the camp in the night.</a:t>
            </a:r>
          </a:p>
          <a:p>
            <a:pPr lvl="1"/>
            <a:r>
              <a:rPr lang="en-US" dirty="0" smtClean="0"/>
              <a:t>He had them all place on tables in his lab as he put them to sleep and then injected chloroform into their hearts.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8229600" cy="1524000"/>
          </a:xfrm>
        </p:spPr>
        <p:txBody>
          <a:bodyPr/>
          <a:lstStyle/>
          <a:p>
            <a:r>
              <a:rPr lang="en-US" dirty="0" smtClean="0"/>
              <a:t>The Experiments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He performed unspeakable experiments on the unaware twins he rounded up.</a:t>
            </a:r>
          </a:p>
          <a:p>
            <a:pPr lvl="1"/>
            <a:r>
              <a:rPr lang="en-US" dirty="0" smtClean="0"/>
              <a:t>Including:</a:t>
            </a:r>
          </a:p>
          <a:p>
            <a:pPr lvl="2"/>
            <a:r>
              <a:rPr lang="en-US" dirty="0" smtClean="0"/>
              <a:t>Injecting their eyes with chemicals to change their eye color.</a:t>
            </a:r>
          </a:p>
          <a:p>
            <a:pPr lvl="2"/>
            <a:r>
              <a:rPr lang="en-US" dirty="0" smtClean="0"/>
              <a:t>Physical and psychological procedures.</a:t>
            </a:r>
          </a:p>
          <a:p>
            <a:pPr lvl="2"/>
            <a:r>
              <a:rPr lang="en-US" dirty="0" smtClean="0"/>
              <a:t>Experimental surgeries without anesthesia.</a:t>
            </a:r>
          </a:p>
          <a:p>
            <a:pPr lvl="2"/>
            <a:r>
              <a:rPr lang="en-US" dirty="0" smtClean="0"/>
              <a:t>Blood transfusions between twins</a:t>
            </a:r>
          </a:p>
          <a:p>
            <a:pPr lvl="2"/>
            <a:r>
              <a:rPr lang="en-US" dirty="0" smtClean="0"/>
              <a:t>Isolation endurance</a:t>
            </a:r>
          </a:p>
          <a:p>
            <a:pPr lvl="2"/>
            <a:r>
              <a:rPr lang="en-US" dirty="0" smtClean="0"/>
              <a:t>Stimuli reactions</a:t>
            </a:r>
          </a:p>
          <a:p>
            <a:pPr lvl="2"/>
            <a:r>
              <a:rPr lang="en-US" dirty="0" smtClean="0"/>
              <a:t>Injections of lethal germs</a:t>
            </a:r>
          </a:p>
          <a:p>
            <a:pPr lvl="2"/>
            <a:r>
              <a:rPr lang="en-US" dirty="0" smtClean="0"/>
              <a:t>Sex change operations</a:t>
            </a:r>
          </a:p>
          <a:p>
            <a:pPr lvl="2"/>
            <a:r>
              <a:rPr lang="en-US" dirty="0" smtClean="0"/>
              <a:t>Removal of organs and limbs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9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Children of the Flames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His experiments are chronicled in the book </a:t>
            </a:r>
            <a:r>
              <a:rPr lang="en-US" u="sng" dirty="0" smtClean="0"/>
              <a:t>The Children of the Flames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All of his approximate three thousands subjects</a:t>
            </a:r>
          </a:p>
          <a:p>
            <a:pPr lvl="2"/>
            <a:r>
              <a:rPr lang="en-US" dirty="0" smtClean="0"/>
              <a:t>Secrecy of his experiments gave him the privilege of  effectively performing the experiments</a:t>
            </a:r>
          </a:p>
          <a:p>
            <a:pPr lvl="2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Fleeing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Fled Auschwitz in 1945</a:t>
            </a:r>
          </a:p>
          <a:p>
            <a:pPr lvl="1"/>
            <a:r>
              <a:rPr lang="en-US" dirty="0" smtClean="0"/>
              <a:t>Disguised himself as a regular German infantry soldier.</a:t>
            </a:r>
          </a:p>
          <a:p>
            <a:r>
              <a:rPr lang="en-US" dirty="0" smtClean="0"/>
              <a:t>Left Germany in 1948 </a:t>
            </a:r>
            <a:endParaRPr lang="en-US" dirty="0"/>
          </a:p>
        </p:txBody>
      </p:sp>
      <p:pic>
        <p:nvPicPr>
          <p:cNvPr id="4" name="Picture 3" descr="Dr_mengel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4400" y="3581400"/>
            <a:ext cx="2544899" cy="26388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7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77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Death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After he ran from Germany to South America he lived for 35 years under many different aliases.</a:t>
            </a:r>
          </a:p>
          <a:p>
            <a:r>
              <a:rPr lang="en-US" dirty="0" smtClean="0"/>
              <a:t>He eventually died in 1979.</a:t>
            </a:r>
          </a:p>
          <a:p>
            <a:pPr lvl="1"/>
            <a:r>
              <a:rPr lang="en-US" dirty="0" smtClean="0"/>
              <a:t>He had a stroke while swimming in the ocean.</a:t>
            </a:r>
          </a:p>
          <a:p>
            <a:endParaRPr lang="en-US" dirty="0"/>
          </a:p>
        </p:txBody>
      </p:sp>
      <p:pic>
        <p:nvPicPr>
          <p:cNvPr id="4" name="Picture 3" descr="1276da1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0800" y="4191000"/>
            <a:ext cx="1676400" cy="2476151"/>
          </a:xfrm>
          <a:prstGeom prst="rect">
            <a:avLst/>
          </a:prstGeom>
        </p:spPr>
      </p:pic>
    </p:spTree>
  </p:cSld>
  <p:clrMapOvr>
    <a:masterClrMapping/>
  </p:clrMapOvr>
  <p:transition>
    <p:sndAc>
      <p:stSnd>
        <p:snd r:embed="rId2" name="explod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Deluxe">
  <a:themeElements>
    <a:clrScheme name="Deluxe">
      <a:dk1>
        <a:sysClr val="windowText" lastClr="000000"/>
      </a:dk1>
      <a:lt1>
        <a:sysClr val="window" lastClr="FFFFFF"/>
      </a:lt1>
      <a:dk2>
        <a:srgbClr val="30356E"/>
      </a:dk2>
      <a:lt2>
        <a:srgbClr val="FFF9E5"/>
      </a:lt2>
      <a:accent1>
        <a:srgbClr val="CC4757"/>
      </a:accent1>
      <a:accent2>
        <a:srgbClr val="FF6F61"/>
      </a:accent2>
      <a:accent3>
        <a:srgbClr val="FF953E"/>
      </a:accent3>
      <a:accent4>
        <a:srgbClr val="F8BD52"/>
      </a:accent4>
      <a:accent5>
        <a:srgbClr val="46A6BD"/>
      </a:accent5>
      <a:accent6>
        <a:srgbClr val="5488BC"/>
      </a:accent6>
      <a:hlink>
        <a:srgbClr val="FA7D7A"/>
      </a:hlink>
      <a:folHlink>
        <a:srgbClr val="FFCF3E"/>
      </a:folHlink>
    </a:clrScheme>
    <a:fontScheme name="Deluxe">
      <a:majorFont>
        <a:latin typeface="Corbel"/>
        <a:ea typeface=""/>
        <a:cs typeface=""/>
        <a:font script="Jpan" typeface="HGｺﾞｼｯｸM"/>
        <a:font script="Hang" typeface="HY엽서L"/>
        <a:font script="Hans" typeface="华文新魏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新魏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Deluxe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280000"/>
              </a:schemeClr>
            </a:gs>
            <a:gs pos="14000">
              <a:schemeClr val="phClr">
                <a:tint val="37000"/>
                <a:satMod val="250000"/>
              </a:schemeClr>
            </a:gs>
            <a:gs pos="45000">
              <a:schemeClr val="phClr">
                <a:tint val="53000"/>
                <a:satMod val="220000"/>
              </a:schemeClr>
            </a:gs>
            <a:gs pos="65000">
              <a:schemeClr val="phClr">
                <a:tint val="53000"/>
                <a:satMod val="220000"/>
              </a:schemeClr>
            </a:gs>
            <a:gs pos="86000">
              <a:schemeClr val="phClr">
                <a:tint val="42000"/>
                <a:satMod val="240000"/>
              </a:schemeClr>
            </a:gs>
            <a:gs pos="100000">
              <a:schemeClr val="phClr">
                <a:tint val="20000"/>
                <a:satMod val="23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0000">
              <a:schemeClr val="phClr">
                <a:satMod val="150000"/>
              </a:schemeClr>
            </a:gs>
            <a:gs pos="100000">
              <a:schemeClr val="phClr">
                <a:tint val="75000"/>
                <a:satMod val="200000"/>
              </a:schemeClr>
            </a:gs>
          </a:gsLst>
          <a:lin ang="16200000" scaled="1"/>
        </a:gradFill>
      </a:fillStyleLst>
      <a:lnStyleLst>
        <a:ln w="9525" cap="flat" cmpd="sng" algn="ctr">
          <a:solidFill>
            <a:schemeClr val="phClr">
              <a:satMod val="14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prstMaterial="powder">
            <a:bevelT w="152400"/>
            <a:contourClr>
              <a:schemeClr val="phClr"/>
            </a:contourClr>
          </a:sp3d>
        </a:effectStyle>
        <a:effectStyle>
          <a:effectLst>
            <a:reflection blurRad="12700" stA="26000" endPos="28000" dist="38100" dir="5400000" sy="-100000"/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prstMaterial="powder">
            <a:bevelT w="190500" h="1016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3000"/>
                <a:satMod val="1550000"/>
              </a:schemeClr>
            </a:gs>
            <a:gs pos="1000">
              <a:schemeClr val="phClr">
                <a:tint val="48000"/>
                <a:satMod val="1550000"/>
              </a:schemeClr>
            </a:gs>
            <a:gs pos="90000">
              <a:schemeClr val="phClr">
                <a:shade val="18000"/>
                <a:satMod val="275000"/>
              </a:schemeClr>
            </a:gs>
          </a:gsLst>
          <a:path path="circle">
            <a:fillToRect r="210000" b="300000"/>
          </a:path>
        </a:gradFill>
        <a:gradFill rotWithShape="1">
          <a:gsLst>
            <a:gs pos="5000">
              <a:schemeClr val="phClr">
                <a:tint val="38000"/>
                <a:satMod val="1800000"/>
              </a:schemeClr>
            </a:gs>
            <a:gs pos="5000">
              <a:schemeClr val="phClr">
                <a:tint val="40000"/>
                <a:satMod val="1800000"/>
              </a:schemeClr>
            </a:gs>
            <a:gs pos="90000">
              <a:schemeClr val="phClr">
                <a:shade val="18000"/>
                <a:satMod val="275000"/>
              </a:schemeClr>
            </a:gs>
          </a:gsLst>
          <a:path path="circle">
            <a:fillToRect l="20000" t="30000" r="135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Deluxe</Template>
  <TotalTime>168</TotalTime>
  <Words>389</Words>
  <Application>Microsoft Office PowerPoint</Application>
  <PresentationFormat>On-screen Show (4:3)</PresentationFormat>
  <Paragraphs>50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Deluxe</vt:lpstr>
      <vt:lpstr>Dr. Josef Mengele</vt:lpstr>
      <vt:lpstr>Background</vt:lpstr>
      <vt:lpstr>At Auschwitz</vt:lpstr>
      <vt:lpstr>Killing by the Thousands</vt:lpstr>
      <vt:lpstr>The Twins</vt:lpstr>
      <vt:lpstr>The Experiments</vt:lpstr>
      <vt:lpstr>Children of the Flames</vt:lpstr>
      <vt:lpstr>Fleeing</vt:lpstr>
      <vt:lpstr>Death</vt:lpstr>
      <vt:lpstr>Sources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</dc:creator>
  <cp:lastModifiedBy> </cp:lastModifiedBy>
  <cp:revision>14</cp:revision>
  <dcterms:created xsi:type="dcterms:W3CDTF">2009-11-20T17:06:29Z</dcterms:created>
  <dcterms:modified xsi:type="dcterms:W3CDTF">2009-11-23T18:19:49Z</dcterms:modified>
</cp:coreProperties>
</file>